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0" r:id="rId4"/>
    <p:sldId id="273" r:id="rId5"/>
    <p:sldId id="275" r:id="rId6"/>
    <p:sldId id="276" r:id="rId7"/>
    <p:sldId id="281" r:id="rId8"/>
    <p:sldId id="279" r:id="rId9"/>
    <p:sldId id="259" r:id="rId10"/>
    <p:sldId id="270" r:id="rId11"/>
    <p:sldId id="262" r:id="rId12"/>
    <p:sldId id="263" r:id="rId13"/>
    <p:sldId id="271" r:id="rId14"/>
    <p:sldId id="278" r:id="rId15"/>
    <p:sldId id="266" r:id="rId16"/>
    <p:sldId id="272" r:id="rId17"/>
    <p:sldId id="265" r:id="rId18"/>
    <p:sldId id="267" r:id="rId19"/>
    <p:sldId id="268" r:id="rId20"/>
    <p:sldId id="269" r:id="rId21"/>
    <p:sldId id="25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8D9"/>
    <a:srgbClr val="D4DBDC"/>
    <a:srgbClr val="CCD2D3"/>
    <a:srgbClr val="DAE1E1"/>
    <a:srgbClr val="CDD3D4"/>
    <a:srgbClr val="D7DEDF"/>
    <a:srgbClr val="D5DCDD"/>
    <a:srgbClr val="D9E0E0"/>
    <a:srgbClr val="E9F0F1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4648"/>
  </p:normalViewPr>
  <p:slideViewPr>
    <p:cSldViewPr snapToGrid="0">
      <p:cViewPr>
        <p:scale>
          <a:sx n="44" d="100"/>
          <a:sy n="44" d="100"/>
        </p:scale>
        <p:origin x="2024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0A784-CD3D-B5FE-BEC0-F39F51A53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65C83A-2915-01E4-092A-50B261880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CDCBEF-87DE-5474-21E2-C853F79A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5A49F-9C1F-A3AC-6C92-50F6008D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FDF954-3ACE-3604-95B1-F05C34030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56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7BD94-A619-FAB6-7BAC-680204C3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5C1DB-F12B-6EDE-4863-6E72B6A99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E60415-0429-8D7B-F8B7-7E30D2EF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6F0A2-BDD7-3F34-ED95-1829CD92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1AFFFC-7990-D0B9-16EC-50064020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0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5B746B-E0B1-F384-592C-5C6AD7E623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53E907-EDBB-02DA-A712-8F5BC84CB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4FFAF-CC9E-DAA0-00EC-1B87DE4B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30C60-8256-3791-55AE-9839238D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2BEE53-1F1C-69DA-3E15-EDD5D9A9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79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BBA4F-DA06-30DA-7149-C4CDFC99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B1E220-F17F-A360-7D6E-C47186776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30156-6124-1E77-4A36-29D69E13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E6CE85-7D48-1D5C-DF08-62A2CA64B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8A837-48C8-A85A-EE5C-2F8E857A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25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3CD53-F2D0-AA17-03D7-B1B4D5C2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F9968-95BB-8ED6-A18C-9D624535D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F584A-59E1-E28E-7D50-54D6F035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762E9-0D99-6961-3B7C-4A6F2C3F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ADDA4-05B1-EB99-C846-B6C7A7B5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9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E7C5F-1CC8-5138-55A8-B3006B76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3AA534-1292-2D0A-159D-31329BDA3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5A1DD3-7702-9389-65E4-A5DC37E92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C1AA22-8362-46F6-B3AA-6B4E2C72D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E17E42-93D9-B251-730B-6124F0102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B47AE3-4A0D-863E-40E5-88937CBE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34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5EC2E-B70D-3E53-4C7C-1C541B740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03ED05-1F8C-0149-9E91-D342458D5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2200FE-11AB-7151-EF4D-5C4C344B5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6CC8FA-32F2-AC3F-7AB8-8231FC489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F8A045-9CC2-FB26-696A-38E11289B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F3C04-6004-A6F6-B60B-1412F63E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89D3CA-2476-CF12-7A19-11ECB61B9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9AE30F-CD5C-5CCE-C8B1-FBEF0FE7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55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83592-B32F-7CA3-C6C8-177C5DAF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AA6C57-56E5-54A4-1729-03523E44E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9304EB-4555-3A62-3EC4-3FFB424A2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70BA0E-9379-44AB-6A87-FF4070B4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342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B2E0FD-B9A3-CEF2-F85D-8539116D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3BE65C-AED4-F9F2-C8E0-AAFECC249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41A5AD-9D20-7CA6-D0E7-FF2DBC3F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21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15235-E16A-ADB9-2C86-C3D69950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DC674-2C49-C80E-DA96-F9902EED0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ED7C00-D48C-64CB-913B-CAE3F203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B1F92C-3794-3BE9-A1B2-232D28F9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D10E17-610E-1FF4-9C6E-4D3842A60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52F72-506D-5131-90C3-D0A76BF3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1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5F25E-B8CB-A48C-F6F0-C015EF4EE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2E1B9D-D0D1-9DF6-0108-92D2BF296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8B6F81-83F0-41CF-BCFC-3B7A9FE24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4E2C8F-00C2-C279-5B78-44A9956A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A3238D-4239-7C02-DAD2-8042AF76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CF6305-5061-E5BA-F772-02740746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73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909DD2-6783-2B0B-5539-B0C95497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7D7512-CC5D-BC41-9575-2043BE07E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05163C-68AF-DC59-1A99-3670EE80C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B3C2DF-8BAC-4D10-832D-DCA56AE36DA0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3EFEA-481F-9919-8921-5369A787F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1A0915-07D7-F8E7-DCF7-0CC6278F7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9EDCE-0D23-48D5-A1D0-449A9E28EB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054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gif"/><Relationship Id="rId7" Type="http://schemas.microsoft.com/office/2007/relationships/hdphoto" Target="../media/hdphoto1.wdp"/><Relationship Id="rId12" Type="http://schemas.openxmlformats.org/officeDocument/2006/relationships/image" Target="../media/image26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gif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gif"/><Relationship Id="rId7" Type="http://schemas.microsoft.com/office/2007/relationships/hdphoto" Target="../media/hdphoto2.wdp"/><Relationship Id="rId12" Type="http://schemas.openxmlformats.org/officeDocument/2006/relationships/image" Target="../media/image37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gif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gif"/><Relationship Id="rId7" Type="http://schemas.openxmlformats.org/officeDocument/2006/relationships/image" Target="../media/image45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microsoft.com/office/2007/relationships/hdphoto" Target="../media/hdphoto3.wdp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microsoft.com/office/2007/relationships/hdphoto" Target="../media/hdphoto4.wdp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6CBDAD-AC03-DE16-5977-83345251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B32778D3-589F-3C22-D51D-8A1BCAAE705A}"/>
              </a:ext>
            </a:extLst>
          </p:cNvPr>
          <p:cNvSpPr/>
          <p:nvPr/>
        </p:nvSpPr>
        <p:spPr>
          <a:xfrm>
            <a:off x="22715" y="0"/>
            <a:ext cx="4393032" cy="818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야외, 하늘, 달, 새이(가) 표시된 사진&#10;&#10;자동 생성된 설명">
            <a:extLst>
              <a:ext uri="{FF2B5EF4-FFF2-40B4-BE49-F238E27FC236}">
                <a16:creationId xmlns:a16="http://schemas.microsoft.com/office/drawing/2014/main" id="{49A2747C-FF81-4E2E-E604-9FDC92C885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881506"/>
            <a:ext cx="2880000" cy="2520000"/>
          </a:xfrm>
          <a:prstGeom prst="rect">
            <a:avLst/>
          </a:prstGeom>
        </p:spPr>
      </p:pic>
      <p:pic>
        <p:nvPicPr>
          <p:cNvPr id="6" name="그림 5" descr="달, 스크린샷, 하늘, 야외이(가) 표시된 사진&#10;&#10;자동 생성된 설명">
            <a:extLst>
              <a:ext uri="{FF2B5EF4-FFF2-40B4-BE49-F238E27FC236}">
                <a16:creationId xmlns:a16="http://schemas.microsoft.com/office/drawing/2014/main" id="{995FFC6D-15CA-092B-A1F2-751A666FB56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5" y="1844568"/>
            <a:ext cx="2880000" cy="25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2FDA131-AA04-EE35-69DE-11BBD159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" r="74585" b="77138"/>
          <a:stretch/>
        </p:blipFill>
        <p:spPr>
          <a:xfrm>
            <a:off x="284471" y="1435375"/>
            <a:ext cx="3664696" cy="4990720"/>
          </a:xfrm>
          <a:prstGeom prst="rect">
            <a:avLst/>
          </a:prstGeom>
        </p:spPr>
      </p:pic>
      <p:pic>
        <p:nvPicPr>
          <p:cNvPr id="41" name="그림 40" descr="하늘, 야외이(가) 표시된 사진&#10;&#10;자동 생성된 설명">
            <a:extLst>
              <a:ext uri="{FF2B5EF4-FFF2-40B4-BE49-F238E27FC236}">
                <a16:creationId xmlns:a16="http://schemas.microsoft.com/office/drawing/2014/main" id="{49757BF9-F5E3-84BC-188F-BE496530666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185" y="1844568"/>
            <a:ext cx="288000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6CC087B-9F3E-6AD4-1DA7-37B7F91AA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" r="74585" b="77138"/>
          <a:stretch/>
        </p:blipFill>
        <p:spPr>
          <a:xfrm>
            <a:off x="4341515" y="1435375"/>
            <a:ext cx="3664696" cy="499072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B34054FA-106F-4E09-846A-AEB4061AD933}"/>
              </a:ext>
            </a:extLst>
          </p:cNvPr>
          <p:cNvGrpSpPr/>
          <p:nvPr/>
        </p:nvGrpSpPr>
        <p:grpSpPr>
          <a:xfrm>
            <a:off x="8309837" y="1435375"/>
            <a:ext cx="3664696" cy="4990720"/>
            <a:chOff x="396127" y="848267"/>
            <a:chExt cx="3664696" cy="499072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BE59CBD-F8FF-0B9F-8A4D-C07801968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" r="74585" b="77138"/>
            <a:stretch/>
          </p:blipFill>
          <p:spPr>
            <a:xfrm>
              <a:off x="396127" y="848267"/>
              <a:ext cx="3664696" cy="499072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E66A32D-7EE4-9E16-EBB3-35C9E76D45B0}"/>
                </a:ext>
              </a:extLst>
            </p:cNvPr>
            <p:cNvSpPr txBox="1"/>
            <p:nvPr/>
          </p:nvSpPr>
          <p:spPr>
            <a:xfrm>
              <a:off x="984965" y="3429000"/>
              <a:ext cx="2468952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ko-KR" altLang="en-US" sz="24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스킬</a:t>
              </a:r>
            </a:p>
          </p:txBody>
        </p:sp>
      </p:grp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BEE3EB3B-F1BB-B0F7-C9F8-05E1332294A3}"/>
              </a:ext>
            </a:extLst>
          </p:cNvPr>
          <p:cNvSpPr/>
          <p:nvPr/>
        </p:nvSpPr>
        <p:spPr>
          <a:xfrm rot="5400000">
            <a:off x="5264" y="0"/>
            <a:ext cx="1607796" cy="1607796"/>
          </a:xfrm>
          <a:prstGeom prst="rtTriangle">
            <a:avLst/>
          </a:prstGeom>
          <a:solidFill>
            <a:srgbClr val="6E0C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2D4D695-6BF5-5F99-E183-26AC255F3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1517" y="-216959"/>
            <a:ext cx="1322663" cy="13226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E227DE8-795F-603E-5D7C-5E39EFE6F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8597" y="155282"/>
            <a:ext cx="3200677" cy="6462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918AD8-98F2-1A90-620D-D619C4212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587" y="3867235"/>
            <a:ext cx="2469094" cy="5182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B8E72A-735E-2651-7332-7D32074331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587" y="4863627"/>
            <a:ext cx="2469094" cy="1048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3308C7-2772-E356-E84D-B26527697E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4666" y="3866440"/>
            <a:ext cx="2469094" cy="5182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249B7B-F5A9-88F1-3D46-D61EEE157C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1025" y="4898323"/>
            <a:ext cx="2572735" cy="1048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63C422-8431-A9F1-D221-FB8AA5BDC1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9820" y="4860594"/>
            <a:ext cx="2469094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6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달, 하늘, 야외, 새이(가) 표시된 사진&#10;&#10;자동 생성된 설명">
            <a:extLst>
              <a:ext uri="{FF2B5EF4-FFF2-40B4-BE49-F238E27FC236}">
                <a16:creationId xmlns:a16="http://schemas.microsoft.com/office/drawing/2014/main" id="{AA2DCFD9-562D-AE95-0CC9-46F2ADA13E6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67" y="1892838"/>
            <a:ext cx="2880000" cy="2520000"/>
          </a:xfrm>
          <a:prstGeom prst="rect">
            <a:avLst/>
          </a:prstGeom>
        </p:spPr>
      </p:pic>
      <p:pic>
        <p:nvPicPr>
          <p:cNvPr id="10" name="그림 9" descr="하늘, 스크린샷, 야외, 겨울이(가) 표시된 사진&#10;&#10;자동 생성된 설명">
            <a:extLst>
              <a:ext uri="{FF2B5EF4-FFF2-40B4-BE49-F238E27FC236}">
                <a16:creationId xmlns:a16="http://schemas.microsoft.com/office/drawing/2014/main" id="{D0E336FD-8052-E1D9-5EBE-7561D5CC232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4" y="1772802"/>
            <a:ext cx="2880000" cy="2520000"/>
          </a:xfrm>
          <a:prstGeom prst="rect">
            <a:avLst/>
          </a:prstGeom>
        </p:spPr>
      </p:pic>
      <p:pic>
        <p:nvPicPr>
          <p:cNvPr id="13" name="그림 12" descr="스크린샷, 야외, 새이(가) 표시된 사진&#10;&#10;자동 생성된 설명">
            <a:extLst>
              <a:ext uri="{FF2B5EF4-FFF2-40B4-BE49-F238E27FC236}">
                <a16:creationId xmlns:a16="http://schemas.microsoft.com/office/drawing/2014/main" id="{32EEC67B-39B1-28E2-E5F8-A10CCD52FF8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833361"/>
            <a:ext cx="2880000" cy="252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871985-46BE-1D44-AC61-F85119D03A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3" r="74786" b="77152"/>
          <a:stretch/>
        </p:blipFill>
        <p:spPr>
          <a:xfrm>
            <a:off x="279817" y="1436400"/>
            <a:ext cx="3650445" cy="4989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3C0417-C4E0-9F46-FA5D-39E55BB165A6}"/>
              </a:ext>
            </a:extLst>
          </p:cNvPr>
          <p:cNvSpPr/>
          <p:nvPr/>
        </p:nvSpPr>
        <p:spPr>
          <a:xfrm>
            <a:off x="22715" y="0"/>
            <a:ext cx="4393032" cy="818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C6336DE1-9952-E0F8-6BC6-541B0B6C660C}"/>
              </a:ext>
            </a:extLst>
          </p:cNvPr>
          <p:cNvSpPr/>
          <p:nvPr/>
        </p:nvSpPr>
        <p:spPr>
          <a:xfrm rot="5400000">
            <a:off x="5264" y="0"/>
            <a:ext cx="1607796" cy="1607796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43CDAD-7FC6-0CEF-C4D3-577B0A8061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639" b="78306" l="27084" r="81528"/>
                    </a14:imgEffect>
                  </a14:imgLayer>
                </a14:imgProps>
              </a:ext>
            </a:extLst>
          </a:blip>
          <a:srcRect l="20278" t="16806" r="11666" b="14861"/>
          <a:stretch/>
        </p:blipFill>
        <p:spPr>
          <a:xfrm rot="19053397">
            <a:off x="75739" y="-36520"/>
            <a:ext cx="957871" cy="9617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4736D2-E014-A9E5-D338-83135FE426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3" r="74786" b="77152"/>
          <a:stretch/>
        </p:blipFill>
        <p:spPr>
          <a:xfrm>
            <a:off x="4278974" y="1436400"/>
            <a:ext cx="3650445" cy="4989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FFEB36-B571-C2F3-F92F-3CD7187DDB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83" r="74786" b="77152"/>
          <a:stretch/>
        </p:blipFill>
        <p:spPr>
          <a:xfrm>
            <a:off x="8118550" y="1489229"/>
            <a:ext cx="3650445" cy="498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09D20F-4361-19BD-3B6A-79ED5E6394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189" y="124704"/>
            <a:ext cx="3200677" cy="646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4347AB-A78F-35C9-1ABF-B760368AD8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684" y="3869316"/>
            <a:ext cx="2469094" cy="5182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6EC57-64C4-54A3-931D-BCB39DE46A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661" y="3835156"/>
            <a:ext cx="2469094" cy="5182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0D59E4-0A8D-E2B3-CDCC-409157674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360" y="3898900"/>
            <a:ext cx="2469094" cy="5243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A804C4-F291-ACD8-0EC9-1A52CC4C20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007" y="4745287"/>
            <a:ext cx="2694666" cy="1322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4EE818-0E23-1762-7C77-6CBCAE0F85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9985" y="5037518"/>
            <a:ext cx="2554445" cy="7681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84B5AC-EB20-2B97-5505-1A1E877894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8987" y="5037518"/>
            <a:ext cx="2554445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95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야외, 새이(가) 표시된 사진&#10;&#10;자동 생성된 설명">
            <a:extLst>
              <a:ext uri="{FF2B5EF4-FFF2-40B4-BE49-F238E27FC236}">
                <a16:creationId xmlns:a16="http://schemas.microsoft.com/office/drawing/2014/main" id="{1D4BE1F0-0BF0-D7EF-ED72-E001FAFABF7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10" y="1254280"/>
            <a:ext cx="3240000" cy="2880000"/>
          </a:xfrm>
          <a:prstGeom prst="rect">
            <a:avLst/>
          </a:prstGeom>
        </p:spPr>
      </p:pic>
      <p:pic>
        <p:nvPicPr>
          <p:cNvPr id="11" name="그림 10" descr="하늘, 새, 야외이(가) 표시된 사진&#10;&#10;자동 생성된 설명">
            <a:extLst>
              <a:ext uri="{FF2B5EF4-FFF2-40B4-BE49-F238E27FC236}">
                <a16:creationId xmlns:a16="http://schemas.microsoft.com/office/drawing/2014/main" id="{F8517530-8F3F-9AFE-DF5E-EDCB68FD1ED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27" y="1127623"/>
            <a:ext cx="3240000" cy="288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92DD21-354D-BC82-57E7-5EB6E5D5E794}"/>
              </a:ext>
            </a:extLst>
          </p:cNvPr>
          <p:cNvSpPr/>
          <p:nvPr/>
        </p:nvSpPr>
        <p:spPr>
          <a:xfrm>
            <a:off x="22715" y="0"/>
            <a:ext cx="4393032" cy="818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5D941B4-19C9-42A6-3E50-56493AA136F8}"/>
              </a:ext>
            </a:extLst>
          </p:cNvPr>
          <p:cNvSpPr/>
          <p:nvPr/>
        </p:nvSpPr>
        <p:spPr>
          <a:xfrm rot="5400000">
            <a:off x="5264" y="0"/>
            <a:ext cx="1607796" cy="1607796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A319354-A10D-1E1F-9FCE-748FBB66C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8502" y="-242478"/>
            <a:ext cx="1271178" cy="12711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4A4094-6E7F-F01C-E1B1-60E135F3D9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71" r="74780" b="77153"/>
          <a:stretch/>
        </p:blipFill>
        <p:spPr>
          <a:xfrm>
            <a:off x="1587172" y="888743"/>
            <a:ext cx="3769817" cy="51715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7646BB8-3C45-691C-FF60-F1B46F0DE8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71" r="74780" b="77153"/>
          <a:stretch/>
        </p:blipFill>
        <p:spPr>
          <a:xfrm>
            <a:off x="6407231" y="850643"/>
            <a:ext cx="3769817" cy="517156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B194118-C97A-C42C-F7D6-6949739A8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555" y="154792"/>
            <a:ext cx="3261643" cy="6462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97D879-6468-AF4D-15C3-61F22D3EE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929" y="3397041"/>
            <a:ext cx="2469094" cy="5243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F77FF1-746A-B56D-5EB9-C1A8B78A9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238" y="3331051"/>
            <a:ext cx="2469094" cy="5243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923784-263B-04F0-D824-80136BAD13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2672" y="4280773"/>
            <a:ext cx="2133785" cy="13229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7651E5-69A6-4789-DBFA-917D7E651A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1365" y="4558164"/>
            <a:ext cx="2688569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8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하늘, 야외, 새, 블루이(가) 표시된 사진&#10;&#10;자동 생성된 설명">
            <a:extLst>
              <a:ext uri="{FF2B5EF4-FFF2-40B4-BE49-F238E27FC236}">
                <a16:creationId xmlns:a16="http://schemas.microsoft.com/office/drawing/2014/main" id="{27AB24B0-960A-C763-5AB0-2DC150839A8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/>
          <a:stretch/>
        </p:blipFill>
        <p:spPr>
          <a:xfrm>
            <a:off x="1573300" y="1378851"/>
            <a:ext cx="3240000" cy="276427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92DD21-354D-BC82-57E7-5EB6E5D5E794}"/>
              </a:ext>
            </a:extLst>
          </p:cNvPr>
          <p:cNvSpPr/>
          <p:nvPr/>
        </p:nvSpPr>
        <p:spPr>
          <a:xfrm>
            <a:off x="22715" y="0"/>
            <a:ext cx="4393032" cy="8185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5D941B4-19C9-42A6-3E50-56493AA136F8}"/>
              </a:ext>
            </a:extLst>
          </p:cNvPr>
          <p:cNvSpPr/>
          <p:nvPr/>
        </p:nvSpPr>
        <p:spPr>
          <a:xfrm rot="5400000">
            <a:off x="5264" y="0"/>
            <a:ext cx="1607796" cy="1607796"/>
          </a:xfrm>
          <a:prstGeom prst="rtTriangle">
            <a:avLst/>
          </a:prstGeom>
          <a:solidFill>
            <a:srgbClr val="F3C9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70B00F3-4767-D89E-EFF1-A54F8AA7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6247" y="-156073"/>
            <a:ext cx="1539508" cy="19199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B98F9C1-D44A-CB37-B54F-0F23AED5F3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95" t="8525" r="8537" b="13847"/>
          <a:stretch/>
        </p:blipFill>
        <p:spPr>
          <a:xfrm>
            <a:off x="7093022" y="1607795"/>
            <a:ext cx="2851078" cy="39242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867439-B729-5652-8950-56280F4226B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l="973" r="74780" b="77083"/>
          <a:stretch/>
        </p:blipFill>
        <p:spPr>
          <a:xfrm>
            <a:off x="1304861" y="1048657"/>
            <a:ext cx="3769817" cy="53200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748350-A3AC-F29B-5FE9-5EA8818327A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l="973" r="74780" b="77083"/>
          <a:stretch/>
        </p:blipFill>
        <p:spPr>
          <a:xfrm>
            <a:off x="6502400" y="1054325"/>
            <a:ext cx="3769817" cy="53200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34FE45-626C-2061-3929-7DA16529B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17" y="217482"/>
            <a:ext cx="3170195" cy="5364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4455F1-A29B-DDA8-5287-889D62D5D1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921" y="3622567"/>
            <a:ext cx="2469094" cy="5182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92499F-6BC6-0BE6-4088-DF815874E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492" y="4832818"/>
            <a:ext cx="2017951" cy="7742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A96517-5F9B-0432-C441-B33E580FAB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9643" y="4747466"/>
            <a:ext cx="2554445" cy="8596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C04B99-97E4-668D-4615-D32EEBCCE9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4014" y="3616471"/>
            <a:ext cx="246909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8A1228-EC81-32FF-975C-CDA3924F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0F3829F-E0E8-B956-9241-06ABC446E7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7A03BD-A3EE-7F0F-5E91-3CF9B663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323" y="2538907"/>
            <a:ext cx="7425572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00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72FAFF-B700-318E-8133-AD61B9F5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1" y="1883868"/>
            <a:ext cx="2487812" cy="24878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C2E614-C31D-37A3-9D61-28B8B3D4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774" y="2035228"/>
            <a:ext cx="2336452" cy="23364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87982F-67B9-114B-0D25-9C38D4D8B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42459" y="1315217"/>
            <a:ext cx="3311518" cy="331151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A5121A-C6F5-ABDF-6587-5D16A2892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385" y="4467881"/>
            <a:ext cx="2042337" cy="15180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BBC4EC-E700-D73C-CDC5-62D3739DF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1783" y="4420347"/>
            <a:ext cx="2048434" cy="15180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EFE4A9-6EE5-EFC3-D02E-DDA19C3DA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001" y="4369930"/>
            <a:ext cx="2048434" cy="1518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48472E-0125-D36E-6796-EE3CFDBD06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0216" y="0"/>
            <a:ext cx="8340051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0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png">
            <a:extLst>
              <a:ext uri="{FF2B5EF4-FFF2-40B4-BE49-F238E27FC236}">
                <a16:creationId xmlns:a16="http://schemas.microsoft.com/office/drawing/2014/main" id="{34610DD4-1A97-A258-3C7B-C7E05C2B5549}"/>
              </a:ext>
            </a:extLst>
          </p:cNvPr>
          <p:cNvPicPr/>
          <p:nvPr/>
        </p:nvPicPr>
        <p:blipFill>
          <a:blip r:embed="rId2"/>
          <a:srcRect r="1866"/>
          <a:stretch/>
        </p:blipFill>
        <p:spPr>
          <a:xfrm>
            <a:off x="-1" y="0"/>
            <a:ext cx="5169017" cy="6878507"/>
          </a:xfrm>
          <a:prstGeom prst="rect">
            <a:avLst/>
          </a:prstGeom>
          <a:ln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D9F4490-4B68-E4EC-31A1-4EA2AD71E86E}"/>
              </a:ext>
            </a:extLst>
          </p:cNvPr>
          <p:cNvSpPr/>
          <p:nvPr/>
        </p:nvSpPr>
        <p:spPr>
          <a:xfrm>
            <a:off x="28281" y="1498862"/>
            <a:ext cx="1121790" cy="2705493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1E5A79-566C-1D5C-6D01-ED03CE6B7981}"/>
              </a:ext>
            </a:extLst>
          </p:cNvPr>
          <p:cNvSpPr/>
          <p:nvPr/>
        </p:nvSpPr>
        <p:spPr>
          <a:xfrm>
            <a:off x="1065228" y="1498862"/>
            <a:ext cx="1385741" cy="2705493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30F654-B067-2D05-A5E4-5814BDE63C0E}"/>
              </a:ext>
            </a:extLst>
          </p:cNvPr>
          <p:cNvSpPr/>
          <p:nvPr/>
        </p:nvSpPr>
        <p:spPr>
          <a:xfrm>
            <a:off x="2450969" y="1498862"/>
            <a:ext cx="2718047" cy="2705493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03FA0C-C134-1465-001A-D0C2B72F10E1}"/>
              </a:ext>
            </a:extLst>
          </p:cNvPr>
          <p:cNvSpPr/>
          <p:nvPr/>
        </p:nvSpPr>
        <p:spPr>
          <a:xfrm>
            <a:off x="28281" y="4204355"/>
            <a:ext cx="1121790" cy="2674152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5305F0-1234-575A-13A0-3C52A786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13" y="2145681"/>
            <a:ext cx="6254629" cy="25666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FF450B-C135-304A-31FF-90A50443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8724" y="4371428"/>
            <a:ext cx="1944793" cy="10729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E44DE5D-FE09-DF92-71B6-5A5A3677D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818" y="4307698"/>
            <a:ext cx="2078916" cy="10729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1B4540-5887-60F2-9C12-84810F3C0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36" y="4284536"/>
            <a:ext cx="2194750" cy="10729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FE4E4ED-F91C-D0B7-844E-4EA53CDE2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922" y="891656"/>
            <a:ext cx="2194750" cy="16826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C935A4-444C-47A2-0A1F-FB68DFFF7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6882" y="955386"/>
            <a:ext cx="2078916" cy="16826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E1C6152-2B1B-58FB-49CB-BE5139AEE2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6788" y="921887"/>
            <a:ext cx="1950889" cy="1682642"/>
          </a:xfrm>
          <a:prstGeom prst="rect">
            <a:avLst/>
          </a:prstGeom>
        </p:spPr>
      </p:pic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2ACBD09C-9AB3-4766-E7E1-231877CE30C0}"/>
              </a:ext>
            </a:extLst>
          </p:cNvPr>
          <p:cNvSpPr/>
          <p:nvPr/>
        </p:nvSpPr>
        <p:spPr>
          <a:xfrm>
            <a:off x="5851356" y="1892136"/>
            <a:ext cx="475362" cy="40979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2CBAA37D-952D-CC74-745A-0F00FFA83AE2}"/>
              </a:ext>
            </a:extLst>
          </p:cNvPr>
          <p:cNvSpPr/>
          <p:nvPr/>
        </p:nvSpPr>
        <p:spPr>
          <a:xfrm flipV="1">
            <a:off x="5858319" y="3874741"/>
            <a:ext cx="475362" cy="40979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51E522C-A181-5493-D3A2-94407ECB6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2965" y="4482672"/>
            <a:ext cx="1713124" cy="67671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15F2127-8910-FBE7-FD69-A644F6F4AC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2965" y="2840587"/>
            <a:ext cx="1713124" cy="67671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C6278DC-AE54-E579-C6FB-68B3DFF311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5014" y="1169947"/>
            <a:ext cx="17131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0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7" grpId="1" animBg="1"/>
      <p:bldP spid="8" grpId="0" animBg="1"/>
      <p:bldP spid="8" grpId="1" animBg="1"/>
      <p:bldP spid="9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5.png">
            <a:extLst>
              <a:ext uri="{FF2B5EF4-FFF2-40B4-BE49-F238E27FC236}">
                <a16:creationId xmlns:a16="http://schemas.microsoft.com/office/drawing/2014/main" id="{F97AEC45-B281-5A14-DBEB-260E85C902B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0957" y="247996"/>
            <a:ext cx="4014470" cy="4145280"/>
          </a:xfrm>
          <a:prstGeom prst="rect">
            <a:avLst/>
          </a:prstGeom>
          <a:ln/>
        </p:spPr>
      </p:pic>
      <p:pic>
        <p:nvPicPr>
          <p:cNvPr id="6" name="image3.png">
            <a:extLst>
              <a:ext uri="{FF2B5EF4-FFF2-40B4-BE49-F238E27FC236}">
                <a16:creationId xmlns:a16="http://schemas.microsoft.com/office/drawing/2014/main" id="{4682F470-8EFA-F0FF-26D1-EEC7EE7AFA6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83407" y="363249"/>
            <a:ext cx="5353050" cy="3914775"/>
          </a:xfrm>
          <a:prstGeom prst="rect">
            <a:avLst/>
          </a:prstGeom>
          <a:ln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EEC5FC8-7BCA-2526-F6D2-49CEACA03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42" y="4531984"/>
            <a:ext cx="3060700" cy="1231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472780-131D-D7F4-3CFC-551FBDB5E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960" y="4531984"/>
            <a:ext cx="2921000" cy="1231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1EE4DBF-756D-E2DE-4401-A958644B9257}"/>
              </a:ext>
            </a:extLst>
          </p:cNvPr>
          <p:cNvSpPr/>
          <p:nvPr/>
        </p:nvSpPr>
        <p:spPr>
          <a:xfrm>
            <a:off x="493161" y="247996"/>
            <a:ext cx="4014470" cy="2059775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39C93B-08B6-0DB5-8950-17BBA18F7AEA}"/>
              </a:ext>
            </a:extLst>
          </p:cNvPr>
          <p:cNvSpPr/>
          <p:nvPr/>
        </p:nvSpPr>
        <p:spPr>
          <a:xfrm>
            <a:off x="6096000" y="3305909"/>
            <a:ext cx="3118338" cy="36576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366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.png">
            <a:extLst>
              <a:ext uri="{FF2B5EF4-FFF2-40B4-BE49-F238E27FC236}">
                <a16:creationId xmlns:a16="http://schemas.microsoft.com/office/drawing/2014/main" id="{58D8C522-80F8-9462-C16F-198BC9989C2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88511" y="232270"/>
            <a:ext cx="3771280" cy="4807106"/>
          </a:xfrm>
          <a:prstGeom prst="rect">
            <a:avLst/>
          </a:prstGeom>
          <a:ln/>
        </p:spPr>
      </p:pic>
      <p:pic>
        <p:nvPicPr>
          <p:cNvPr id="5" name="image4.png">
            <a:extLst>
              <a:ext uri="{FF2B5EF4-FFF2-40B4-BE49-F238E27FC236}">
                <a16:creationId xmlns:a16="http://schemas.microsoft.com/office/drawing/2014/main" id="{00EA5A2D-3F87-DA6E-9533-BDEDF70C1E6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191996" y="202925"/>
            <a:ext cx="3771279" cy="4924847"/>
          </a:xfrm>
          <a:prstGeom prst="rect">
            <a:avLst/>
          </a:prstGeom>
          <a:ln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E6CFE27-A316-CCD1-9964-73E1495A0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301" y="5248011"/>
            <a:ext cx="2425700" cy="876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314146-9BE6-5EE2-6FC0-1F28BD5EF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485" y="5164583"/>
            <a:ext cx="3416300" cy="11557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D56A9E-B7D5-A24F-7682-35FE816FB5F8}"/>
              </a:ext>
            </a:extLst>
          </p:cNvPr>
          <p:cNvSpPr/>
          <p:nvPr/>
        </p:nvSpPr>
        <p:spPr>
          <a:xfrm>
            <a:off x="1588511" y="3094892"/>
            <a:ext cx="1225027" cy="1944484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39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만화 영화, 장난감이(가) 표시된 사진&#10;&#10;자동 생성된 설명">
            <a:extLst>
              <a:ext uri="{FF2B5EF4-FFF2-40B4-BE49-F238E27FC236}">
                <a16:creationId xmlns:a16="http://schemas.microsoft.com/office/drawing/2014/main" id="{AA910CEA-22B3-50C1-BBF5-81A1057E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15" y="3693244"/>
            <a:ext cx="2364191" cy="2473305"/>
          </a:xfrm>
          <a:prstGeom prst="rect">
            <a:avLst/>
          </a:prstGeom>
        </p:spPr>
      </p:pic>
      <p:pic>
        <p:nvPicPr>
          <p:cNvPr id="14" name="그림 13" descr="조각상, 종마, 갈기, 암말이(가) 표시된 사진&#10;&#10;자동 생성된 설명">
            <a:extLst>
              <a:ext uri="{FF2B5EF4-FFF2-40B4-BE49-F238E27FC236}">
                <a16:creationId xmlns:a16="http://schemas.microsoft.com/office/drawing/2014/main" id="{588A5524-7EB0-631D-4745-C09394BB9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6" y="3763678"/>
            <a:ext cx="1742857" cy="2447619"/>
          </a:xfrm>
          <a:prstGeom prst="rect">
            <a:avLst/>
          </a:prstGeom>
        </p:spPr>
      </p:pic>
      <p:pic>
        <p:nvPicPr>
          <p:cNvPr id="16" name="그림 15" descr="만화 영화, 장난감이(가) 표시된 사진&#10;&#10;자동 생성된 설명">
            <a:extLst>
              <a:ext uri="{FF2B5EF4-FFF2-40B4-BE49-F238E27FC236}">
                <a16:creationId xmlns:a16="http://schemas.microsoft.com/office/drawing/2014/main" id="{93C9C84E-AB50-70C4-3ADC-D0D3B0C305D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06" y="3799521"/>
            <a:ext cx="2364191" cy="2473305"/>
          </a:xfrm>
          <a:prstGeom prst="rect">
            <a:avLst/>
          </a:prstGeom>
        </p:spPr>
      </p:pic>
      <p:pic>
        <p:nvPicPr>
          <p:cNvPr id="15" name="그림 14" descr="만화 영화, 장난감이(가) 표시된 사진&#10;&#10;자동 생성된 설명">
            <a:extLst>
              <a:ext uri="{FF2B5EF4-FFF2-40B4-BE49-F238E27FC236}">
                <a16:creationId xmlns:a16="http://schemas.microsoft.com/office/drawing/2014/main" id="{E89C6CE4-1EAE-4CD2-A990-B830C34BE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01" y="3763678"/>
            <a:ext cx="2364191" cy="2473305"/>
          </a:xfrm>
          <a:prstGeom prst="rect">
            <a:avLst/>
          </a:prstGeom>
        </p:spPr>
      </p:pic>
      <p:pic>
        <p:nvPicPr>
          <p:cNvPr id="17" name="그림 16" descr="만화 영화, 장난감이(가) 표시된 사진&#10;&#10;자동 생성된 설명">
            <a:extLst>
              <a:ext uri="{FF2B5EF4-FFF2-40B4-BE49-F238E27FC236}">
                <a16:creationId xmlns:a16="http://schemas.microsoft.com/office/drawing/2014/main" id="{CD593618-B348-D1DA-50E4-13971934ED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01" y="3799520"/>
            <a:ext cx="2364191" cy="247330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805BC90-26F5-0958-70A9-5F77E3251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553"/>
            <a:ext cx="1380893" cy="138089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BFD5C49-4B6D-2D9C-E62C-061512213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93" y="6167553"/>
            <a:ext cx="1380893" cy="13808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35C99FB-3CD9-A8B0-3F87-C188D96F6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6" y="6167553"/>
            <a:ext cx="1380893" cy="138089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F412645-2999-D027-DE06-80462B290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79" y="6167553"/>
            <a:ext cx="1380893" cy="138089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11B2E03-6423-61FA-B912-D111EC096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72" y="6167553"/>
            <a:ext cx="1380893" cy="138089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60A4B55-EEFC-C920-08DF-114277ACF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42" y="6167553"/>
            <a:ext cx="1380893" cy="13808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B40AB99-7620-776F-2B7B-FE08B9CEB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635" y="6167553"/>
            <a:ext cx="1380893" cy="138089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F8E255A-6F56-E007-AEAC-00084E176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805" y="6167553"/>
            <a:ext cx="1380893" cy="138089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B264057-02E4-495B-CC7C-9E10E0608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360" y="6167553"/>
            <a:ext cx="1380893" cy="138089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F686B98-4231-835A-1B22-3EFE8598F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05" y="6193239"/>
            <a:ext cx="1080249" cy="108024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8D08E777-0538-5164-1828-03C9C2CAC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42" y="6193238"/>
            <a:ext cx="1080249" cy="10802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03A48EB-C117-FF6A-E7D8-CC03348C8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018" y="6167552"/>
            <a:ext cx="1080249" cy="108024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FADE54E-23CA-1198-95E7-379E9E1E55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21" y="6167551"/>
            <a:ext cx="1080249" cy="108024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0BF5FF52-756F-5C45-B59A-4EC6BF7E4F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194" y="6167550"/>
            <a:ext cx="1080249" cy="108024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CA7E530-5B6B-A0E3-0755-0C37335C1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6096008"/>
            <a:ext cx="1523981" cy="152398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79029AB-03E0-CBB9-5E12-CCE1D736D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91" y="6096008"/>
            <a:ext cx="1523981" cy="152398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C14DDFB9-669E-138C-5C92-E5FEDC782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77" y="6096008"/>
            <a:ext cx="1523981" cy="1523981"/>
          </a:xfrm>
          <a:prstGeom prst="rect">
            <a:avLst/>
          </a:prstGeom>
        </p:spPr>
      </p:pic>
      <p:pic>
        <p:nvPicPr>
          <p:cNvPr id="71" name="그림 70" descr="만화 영화, 의류, 사람이(가) 표시된 사진&#10;&#10;자동 생성된 설명">
            <a:extLst>
              <a:ext uri="{FF2B5EF4-FFF2-40B4-BE49-F238E27FC236}">
                <a16:creationId xmlns:a16="http://schemas.microsoft.com/office/drawing/2014/main" id="{731DB963-D56E-AAD4-D278-42E3E2AB4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7713" y="1573480"/>
            <a:ext cx="4882591" cy="4663503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E199B0-BF71-CE40-C9F2-8F930E1C2B38}"/>
              </a:ext>
            </a:extLst>
          </p:cNvPr>
          <p:cNvSpPr/>
          <p:nvPr/>
        </p:nvSpPr>
        <p:spPr>
          <a:xfrm>
            <a:off x="336146" y="3048000"/>
            <a:ext cx="1712830" cy="3454400"/>
          </a:xfrm>
          <a:prstGeom prst="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D5F25A35-2689-D3FE-53BA-06E3B5E9D9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3575" y="2208562"/>
            <a:ext cx="2078916" cy="25666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AA97331-682B-7BD7-32C3-B5275F8694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801" y="1717344"/>
            <a:ext cx="6736664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0CEECE-3DF0-9959-8959-5353B4B8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184"/>
            <a:ext cx="12192000" cy="627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8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F0363A-D42D-D83C-F5A2-28ABC8E2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6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야외, 하늘, 나무, 도로이(가) 표시된 사진&#10;&#10;자동 생성된 설명">
            <a:extLst>
              <a:ext uri="{FF2B5EF4-FFF2-40B4-BE49-F238E27FC236}">
                <a16:creationId xmlns:a16="http://schemas.microsoft.com/office/drawing/2014/main" id="{5B1F3F4F-C37D-E762-E97B-EA195031D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F45815-73D0-2BD5-37C9-02CD4BD07C72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1EF52B-371B-55AA-B67C-E0370D0357D2}"/>
              </a:ext>
            </a:extLst>
          </p:cNvPr>
          <p:cNvSpPr/>
          <p:nvPr/>
        </p:nvSpPr>
        <p:spPr>
          <a:xfrm>
            <a:off x="378691" y="295564"/>
            <a:ext cx="11453091" cy="6253018"/>
          </a:xfrm>
          <a:prstGeom prst="rect">
            <a:avLst/>
          </a:prstGeom>
          <a:noFill/>
          <a:ln w="920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B7497B-3364-92EE-30A1-9A149CCB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79" y="2157480"/>
            <a:ext cx="9138696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6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ame On! 2024 | City of Barrie">
            <a:extLst>
              <a:ext uri="{FF2B5EF4-FFF2-40B4-BE49-F238E27FC236}">
                <a16:creationId xmlns:a16="http://schemas.microsoft.com/office/drawing/2014/main" id="{CD5D9C53-26DA-175B-13FC-E6B4D41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615495A-08E7-0AF4-172E-3701B5FB90B7}"/>
              </a:ext>
            </a:extLst>
          </p:cNvPr>
          <p:cNvSpPr/>
          <p:nvPr/>
        </p:nvSpPr>
        <p:spPr>
          <a:xfrm>
            <a:off x="-9236" y="-1"/>
            <a:ext cx="12192000" cy="6857999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B05C0C-351B-8EB4-644A-3C512343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895" y="2538905"/>
            <a:ext cx="7309738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5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23E86E-A0FC-68FC-5648-DA314D43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251" y="-47135"/>
            <a:ext cx="12011567" cy="62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78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D3C81F-58D1-C837-6CB2-A4AFA646F290}"/>
              </a:ext>
            </a:extLst>
          </p:cNvPr>
          <p:cNvSpPr/>
          <p:nvPr/>
        </p:nvSpPr>
        <p:spPr>
          <a:xfrm rot="3498948">
            <a:off x="4778138" y="2520478"/>
            <a:ext cx="104502" cy="2997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2C5AC-D63E-A12C-4D99-793DB0A21340}"/>
              </a:ext>
            </a:extLst>
          </p:cNvPr>
          <p:cNvSpPr/>
          <p:nvPr/>
        </p:nvSpPr>
        <p:spPr>
          <a:xfrm rot="3498948">
            <a:off x="7137130" y="1244031"/>
            <a:ext cx="104502" cy="2997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87225-90F4-8A36-FED2-E76262217F33}"/>
              </a:ext>
            </a:extLst>
          </p:cNvPr>
          <p:cNvSpPr/>
          <p:nvPr/>
        </p:nvSpPr>
        <p:spPr>
          <a:xfrm rot="19250369">
            <a:off x="7835681" y="3262548"/>
            <a:ext cx="104502" cy="2997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ED617D-54ED-20E7-250E-41AA43AA12C7}"/>
              </a:ext>
            </a:extLst>
          </p:cNvPr>
          <p:cNvSpPr/>
          <p:nvPr/>
        </p:nvSpPr>
        <p:spPr>
          <a:xfrm rot="19250369">
            <a:off x="3599758" y="493572"/>
            <a:ext cx="104502" cy="2997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D6A6D16-D5EE-D97A-7FDC-3A64D2BD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560" y="1763686"/>
            <a:ext cx="2997725" cy="29977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B0E0945-BA7B-B890-2781-359F7D4D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40" y="3768888"/>
            <a:ext cx="3206774" cy="299949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4109463-3469-1AC6-1FE4-57636EF15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69" y="99584"/>
            <a:ext cx="2999492" cy="299949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C4F83B9-4D5E-6D74-FD23-B24AB6541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345" y="43872"/>
            <a:ext cx="3176291" cy="299949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58CAD35-27BE-3794-C5F5-B7F6931D0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366" y="3768888"/>
            <a:ext cx="2993395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37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3D815A-A1FC-9F52-9D8C-EECE8766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" y="69813"/>
            <a:ext cx="11985775" cy="67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9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B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E0AD6790-8E47-CFE6-DF8F-8CD1A653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ll Elden Ring bosses and main boss order | Eurogamer.net">
            <a:extLst>
              <a:ext uri="{FF2B5EF4-FFF2-40B4-BE49-F238E27FC236}">
                <a16:creationId xmlns:a16="http://schemas.microsoft.com/office/drawing/2014/main" id="{8CF89F69-B9F9-5FB2-3E98-8E73036F4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B64173-C052-9453-29C0-FB554187A5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30CEEA-C3F0-ED02-4445-9B8BE5FF4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38" y="2038991"/>
            <a:ext cx="5401524" cy="27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02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2F44F9-F6BA-8D22-C1C5-D0E4D01B27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723" r="54258"/>
          <a:stretch/>
        </p:blipFill>
        <p:spPr>
          <a:xfrm>
            <a:off x="8242095" y="0"/>
            <a:ext cx="3949905" cy="685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5E2E9-CE81-1360-195C-FDA60C59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" y="330628"/>
            <a:ext cx="7886700" cy="619674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4553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1</Words>
  <Application>Microsoft Macintosh PowerPoint</Application>
  <PresentationFormat>와이드스크린</PresentationFormat>
  <Paragraphs>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둥근모꼴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관희 이</dc:creator>
  <cp:lastModifiedBy>이관희</cp:lastModifiedBy>
  <cp:revision>113</cp:revision>
  <dcterms:created xsi:type="dcterms:W3CDTF">2024-09-06T10:40:24Z</dcterms:created>
  <dcterms:modified xsi:type="dcterms:W3CDTF">2024-09-09T04:26:38Z</dcterms:modified>
</cp:coreProperties>
</file>